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 ВЫПУСКНИКИ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фото ДС 15\Выпуск\выпуск 2018\сайт\IMG-20180530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762533" cy="3571900"/>
          </a:xfrm>
          <a:prstGeom prst="rect">
            <a:avLst/>
          </a:prstGeom>
          <a:noFill/>
        </p:spPr>
      </p:pic>
      <p:pic>
        <p:nvPicPr>
          <p:cNvPr id="5" name="Picture 3" descr="E:\фото ДС 15\Выпуск\выпуск 2018\сайт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526" y="3500439"/>
            <a:ext cx="513747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ДС 15\Выпуск\выпуск 2018\сайт\танец Чай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080526" cy="3286148"/>
          </a:xfrm>
          <a:prstGeom prst="rect">
            <a:avLst/>
          </a:prstGeom>
          <a:noFill/>
        </p:spPr>
      </p:pic>
      <p:pic>
        <p:nvPicPr>
          <p:cNvPr id="4" name="Picture 4" descr="E:\фото ДС 15\Выпуск\выпуск 2018\сайт\IMG-20180530-WA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5" descr="E:\фото ДС 15\Выпуск\выпуск 2019\гр.3\IMG_7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21070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фото ДС 15\Выпуск\выпуск 2019\гр.3\IMG-20190603-WA0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394472" cy="4525963"/>
          </a:xfrm>
          <a:prstGeom prst="rect">
            <a:avLst/>
          </a:prstGeom>
          <a:noFill/>
        </p:spPr>
      </p:pic>
      <p:pic>
        <p:nvPicPr>
          <p:cNvPr id="3" name="Picture 7" descr="E:\фото ДС 15\Выпуск\выпуск 2019\гр.3\P90530-11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038600" cy="2994399"/>
          </a:xfrm>
          <a:prstGeom prst="rect">
            <a:avLst/>
          </a:prstGeom>
          <a:noFill/>
        </p:spPr>
      </p:pic>
      <p:pic>
        <p:nvPicPr>
          <p:cNvPr id="4" name="Picture 8" descr="E:\фото ДС 15\Выпуск\выпуск 2019\гр.3\P90530-115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038600" cy="299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:\фото ДС 15\Выпуск\выпуск 2019\гр.7\P90529-122233.jpg"/>
          <p:cNvPicPr>
            <a:picLocks noChangeAspect="1" noChangeArrowheads="1"/>
          </p:cNvPicPr>
          <p:nvPr/>
        </p:nvPicPr>
        <p:blipFill>
          <a:blip r:embed="rId2" cstate="print"/>
          <a:srcRect b="2471"/>
          <a:stretch>
            <a:fillRect/>
          </a:stretch>
        </p:blipFill>
        <p:spPr bwMode="auto">
          <a:xfrm>
            <a:off x="285720" y="500042"/>
            <a:ext cx="4038600" cy="2920406"/>
          </a:xfrm>
          <a:prstGeom prst="rect">
            <a:avLst/>
          </a:prstGeom>
          <a:noFill/>
        </p:spPr>
      </p:pic>
      <p:pic>
        <p:nvPicPr>
          <p:cNvPr id="3" name="Picture 10" descr="E:\фото ДС 15\Выпуск\выпуск 2019\гр.7\P90529-12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4038600" cy="2994399"/>
          </a:xfrm>
          <a:prstGeom prst="rect">
            <a:avLst/>
          </a:prstGeom>
          <a:noFill/>
        </p:spPr>
      </p:pic>
      <p:pic>
        <p:nvPicPr>
          <p:cNvPr id="4" name="Picture 11" descr="E:\фото ДС 15\Выпуск\выпуск 2019\гр.8\P90530-09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4038600" cy="2994399"/>
          </a:xfrm>
          <a:prstGeom prst="rect">
            <a:avLst/>
          </a:prstGeom>
          <a:noFill/>
        </p:spPr>
      </p:pic>
      <p:pic>
        <p:nvPicPr>
          <p:cNvPr id="5" name="Picture 13" descr="E:\фото ДС 15\Выпуск\выпуск 2019\Новая папка\P90531-123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14752"/>
            <a:ext cx="4038600" cy="299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:\фото ДС 15\Специалисты\итоговые 2018\Рузанна 11 гр\P80419-15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038600" cy="29943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63940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Итоговые занятия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(для родителей)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15" descr="E:\фото ДС 15\Специалисты\итоговые 2018\Рузанна 11 гр\P80419-16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38600" cy="299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E:\фото ДС 15\Специалисты\итоговые 2018\Рузанна 12 гр\2018-04-20 15.37.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17" descr="E:\фото ДС 15\Специалисты\итоговые 2018\12 гр  ИЗО\2018-04-19 15.39.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18" descr="E:\фото ДС 15\Специалисты\итоговые 2018\англ 11 гр\P80420-153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389886"/>
          </a:xfrm>
          <a:prstGeom prst="rect">
            <a:avLst/>
          </a:prstGeom>
          <a:noFill/>
        </p:spPr>
      </p:pic>
      <p:pic>
        <p:nvPicPr>
          <p:cNvPr id="5" name="Picture 19" descr="E:\фото ДС 15\Специалисты\итоговые 2018\англ гр 12\P80418-155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596" y="3500439"/>
            <a:ext cx="452840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  ШКОЛЕ  ГОТОВЫ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44" name="Picture 20" descr="E:\фото ДС 15\Специалисты\итоговые 2018\занятия ДО\IMG-20180428-WA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38600" cy="2271713"/>
          </a:xfrm>
          <a:prstGeom prst="rect">
            <a:avLst/>
          </a:prstGeom>
          <a:noFill/>
        </p:spPr>
      </p:pic>
      <p:pic>
        <p:nvPicPr>
          <p:cNvPr id="1045" name="Picture 21" descr="E:\фото ДС 15\Специалисты\Рузанна\P90220-161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7"/>
            <a:ext cx="3538534" cy="2623628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047" y="4286256"/>
            <a:ext cx="457199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НАШИ  ВЫПУСКНИКИ</vt:lpstr>
      <vt:lpstr>Слайд 2</vt:lpstr>
      <vt:lpstr>Слайд 3</vt:lpstr>
      <vt:lpstr>Слайд 4</vt:lpstr>
      <vt:lpstr>Слайд 5</vt:lpstr>
      <vt:lpstr>Слайд 6</vt:lpstr>
      <vt:lpstr>К  ШКОЛЕ  ГОТОВЫ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 ВЫПУСКНИКИ</dc:title>
  <dc:creator>Workstation</dc:creator>
  <cp:lastModifiedBy>Workstation</cp:lastModifiedBy>
  <cp:revision>4</cp:revision>
  <dcterms:created xsi:type="dcterms:W3CDTF">2019-11-28T06:08:50Z</dcterms:created>
  <dcterms:modified xsi:type="dcterms:W3CDTF">2019-11-28T06:47:24Z</dcterms:modified>
</cp:coreProperties>
</file>