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4" r:id="rId4"/>
    <p:sldId id="295" r:id="rId5"/>
    <p:sldId id="296" r:id="rId6"/>
    <p:sldId id="299" r:id="rId7"/>
    <p:sldId id="300" r:id="rId8"/>
    <p:sldId id="298" r:id="rId9"/>
    <p:sldId id="297" r:id="rId10"/>
    <p:sldId id="287" r:id="rId11"/>
    <p:sldId id="289" r:id="rId12"/>
    <p:sldId id="290" r:id="rId13"/>
    <p:sldId id="291" r:id="rId14"/>
    <p:sldId id="257" r:id="rId15"/>
    <p:sldId id="259" r:id="rId16"/>
    <p:sldId id="260" r:id="rId17"/>
    <p:sldId id="261" r:id="rId18"/>
    <p:sldId id="263" r:id="rId19"/>
    <p:sldId id="282" r:id="rId20"/>
    <p:sldId id="265" r:id="rId21"/>
    <p:sldId id="271" r:id="rId22"/>
    <p:sldId id="284" r:id="rId23"/>
    <p:sldId id="266" r:id="rId24"/>
    <p:sldId id="280" r:id="rId25"/>
    <p:sldId id="278" r:id="rId26"/>
    <p:sldId id="277" r:id="rId27"/>
    <p:sldId id="272" r:id="rId28"/>
    <p:sldId id="274" r:id="rId29"/>
    <p:sldId id="275" r:id="rId30"/>
    <p:sldId id="276" r:id="rId31"/>
    <p:sldId id="286" r:id="rId32"/>
    <p:sldId id="301" r:id="rId33"/>
    <p:sldId id="258" r:id="rId34"/>
    <p:sldId id="302" r:id="rId35"/>
    <p:sldId id="304" r:id="rId36"/>
    <p:sldId id="305" r:id="rId37"/>
    <p:sldId id="306" r:id="rId38"/>
    <p:sldId id="307" r:id="rId39"/>
    <p:sldId id="320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1" r:id="rId53"/>
    <p:sldId id="322" r:id="rId54"/>
    <p:sldId id="323" r:id="rId55"/>
    <p:sldId id="324" r:id="rId56"/>
    <p:sldId id="325" r:id="rId5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154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7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09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03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2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6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62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9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2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2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89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5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EF26-046A-42E9-B548-22AFD082D9D2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FA7E-3B81-4588-95A7-9A49267C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4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4"/>
            <a:ext cx="9142860" cy="68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0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Программа работы Всероссийского съезда работников дошкольного образования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1.</a:t>
            </a:r>
          </a:p>
          <a:p>
            <a:pPr marL="0" indent="0">
              <a:buNone/>
            </a:pPr>
            <a:r>
              <a:rPr lang="ru-RU" sz="2400" dirty="0" smtClean="0"/>
              <a:t>Актуальные подходы к организации дошкольного образования детей с  ОВЗ.  Примерные адаптированные основные образовательные программы ДО, как средство реализации основных положений ФЗ «Об образовании в РФ» и ФГОС ДО. 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err="1" smtClean="0"/>
              <a:t>Волосовец</a:t>
            </a:r>
            <a:r>
              <a:rPr lang="ru-RU" sz="2400" dirty="0" smtClean="0"/>
              <a:t> Т.В.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568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2. </a:t>
            </a:r>
          </a:p>
          <a:p>
            <a:pPr marL="0" indent="0">
              <a:buNone/>
            </a:pPr>
            <a:r>
              <a:rPr lang="ru-RU" dirty="0" smtClean="0"/>
              <a:t>Основные направления развития ДО как первого уровня системы общего образования в РФ:</a:t>
            </a:r>
          </a:p>
          <a:p>
            <a:pPr marL="0" indent="0">
              <a:buNone/>
            </a:pPr>
            <a:r>
              <a:rPr lang="ru-RU" dirty="0" smtClean="0"/>
              <a:t>Обновление содержания, повышение доступности и качества, внедрение новых технологий</a:t>
            </a:r>
          </a:p>
          <a:p>
            <a:pPr marL="0" indent="0">
              <a:buNone/>
            </a:pPr>
            <a:r>
              <a:rPr lang="ru-RU" dirty="0" err="1" smtClean="0"/>
              <a:t>Доронова</a:t>
            </a:r>
            <a:r>
              <a:rPr lang="ru-RU" dirty="0" smtClean="0"/>
              <a:t> Т.Н.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6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3.</a:t>
            </a:r>
          </a:p>
          <a:p>
            <a:pPr marL="0" indent="0">
              <a:buNone/>
            </a:pPr>
            <a:r>
              <a:rPr lang="ru-RU" dirty="0" smtClean="0"/>
              <a:t>Подготовка, переподготовка и повышения квалификации педагогических кадров в соответствии с Профессиональным стандартом педагога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 smtClean="0"/>
              <a:t>Бурлакова</a:t>
            </a:r>
            <a:r>
              <a:rPr lang="ru-RU" dirty="0" smtClean="0"/>
              <a:t> И.А.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2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4.</a:t>
            </a:r>
          </a:p>
          <a:p>
            <a:pPr marL="0" indent="0">
              <a:buNone/>
            </a:pPr>
            <a:r>
              <a:rPr lang="ru-RU" dirty="0" smtClean="0"/>
              <a:t>Актуальные вопросы поддержки семьи и развития негосударственного сектора до-</a:t>
            </a:r>
          </a:p>
          <a:p>
            <a:pPr marL="0" indent="0">
              <a:buNone/>
            </a:pPr>
            <a:r>
              <a:rPr lang="ru-RU" dirty="0" smtClean="0"/>
              <a:t>школьного образования</a:t>
            </a:r>
          </a:p>
          <a:p>
            <a:pPr marL="0" indent="0">
              <a:buNone/>
            </a:pPr>
            <a:r>
              <a:rPr lang="ru-RU" dirty="0" err="1" smtClean="0"/>
              <a:t>Абанкина</a:t>
            </a:r>
            <a:r>
              <a:rPr lang="ru-RU" dirty="0" smtClean="0"/>
              <a:t> И.В.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7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7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23908" r="23966" b="4919"/>
          <a:stretch/>
        </p:blipFill>
        <p:spPr bwMode="auto">
          <a:xfrm>
            <a:off x="0" y="11694"/>
            <a:ext cx="9144000" cy="680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85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23724" r="23655" b="5104"/>
          <a:stretch/>
        </p:blipFill>
        <p:spPr bwMode="auto">
          <a:xfrm>
            <a:off x="18256" y="0"/>
            <a:ext cx="9285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23724" r="23655" b="5104"/>
          <a:stretch/>
        </p:blipFill>
        <p:spPr bwMode="auto">
          <a:xfrm>
            <a:off x="159948" y="152400"/>
            <a:ext cx="9285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5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23173" r="23138" b="4184"/>
          <a:stretch/>
        </p:blipFill>
        <p:spPr bwMode="auto">
          <a:xfrm>
            <a:off x="8428" y="35525"/>
            <a:ext cx="9135571" cy="68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31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23724" r="23345" b="4368"/>
          <a:stretch/>
        </p:blipFill>
        <p:spPr bwMode="auto">
          <a:xfrm>
            <a:off x="0" y="0"/>
            <a:ext cx="9208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8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22621" r="23345" b="4919"/>
          <a:stretch/>
        </p:blipFill>
        <p:spPr bwMode="auto">
          <a:xfrm>
            <a:off x="15766" y="35525"/>
            <a:ext cx="8292662" cy="621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8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3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32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23908" r="23448" b="4367"/>
          <a:stretch/>
        </p:blipFill>
        <p:spPr bwMode="auto">
          <a:xfrm>
            <a:off x="0" y="1"/>
            <a:ext cx="9144000" cy="67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6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t="24712" r="24241" b="3930"/>
          <a:stretch/>
        </p:blipFill>
        <p:spPr bwMode="auto">
          <a:xfrm>
            <a:off x="0" y="0"/>
            <a:ext cx="9036496" cy="67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7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22988" r="23138" b="6023"/>
          <a:stretch/>
        </p:blipFill>
        <p:spPr bwMode="auto">
          <a:xfrm>
            <a:off x="0" y="0"/>
            <a:ext cx="8324193" cy="608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38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24643" r="23034" b="4000"/>
          <a:stretch/>
        </p:blipFill>
        <p:spPr bwMode="auto">
          <a:xfrm>
            <a:off x="0" y="0"/>
            <a:ext cx="8324193" cy="611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22621" r="24172" b="4551"/>
          <a:stretch/>
        </p:blipFill>
        <p:spPr bwMode="auto">
          <a:xfrm>
            <a:off x="31455" y="-34797"/>
            <a:ext cx="8119241" cy="624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22437" r="23862" b="5287"/>
          <a:stretch/>
        </p:blipFill>
        <p:spPr bwMode="auto">
          <a:xfrm>
            <a:off x="-7260" y="-7884"/>
            <a:ext cx="8245366" cy="619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53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22253" r="23138" b="5472"/>
          <a:stretch/>
        </p:blipFill>
        <p:spPr bwMode="auto">
          <a:xfrm>
            <a:off x="-16282" y="0"/>
            <a:ext cx="9160282" cy="68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8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22069" r="23241" b="7678"/>
          <a:stretch/>
        </p:blipFill>
        <p:spPr bwMode="auto">
          <a:xfrm>
            <a:off x="0" y="-16465"/>
            <a:ext cx="8292662" cy="602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8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22437" r="23862" b="7310"/>
          <a:stretch/>
        </p:blipFill>
        <p:spPr bwMode="auto">
          <a:xfrm>
            <a:off x="-108520" y="0"/>
            <a:ext cx="8213835" cy="602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22069" r="23138" b="5655"/>
          <a:stretch/>
        </p:blipFill>
        <p:spPr bwMode="auto">
          <a:xfrm>
            <a:off x="0" y="0"/>
            <a:ext cx="8339958" cy="619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02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  учебной и развивающей литературы, пособий</a:t>
            </a:r>
            <a:endParaRPr lang="ru-RU" dirty="0"/>
          </a:p>
        </p:txBody>
      </p:sp>
      <p:pic>
        <p:nvPicPr>
          <p:cNvPr id="34818" name="Picture 2" descr="C:\Users\Раиса Николаевна\Desktop\съезд дошкольного работника Альбина\IMG_27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9847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2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22621" r="23241" b="5471"/>
          <a:stretch/>
        </p:blipFill>
        <p:spPr bwMode="auto">
          <a:xfrm>
            <a:off x="0" y="0"/>
            <a:ext cx="8276897" cy="616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4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" y="-19396"/>
            <a:ext cx="9178077" cy="687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0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" y="548680"/>
            <a:ext cx="9057997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4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5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01"/>
            <a:ext cx="9144000" cy="68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7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7" y="0"/>
            <a:ext cx="9219303" cy="691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1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" y="0"/>
            <a:ext cx="9114078" cy="683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77"/>
            <a:ext cx="9157969" cy="686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4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4" y="0"/>
            <a:ext cx="4549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81"/>
          <a:stretch/>
        </p:blipFill>
        <p:spPr bwMode="auto">
          <a:xfrm rot="5400000">
            <a:off x="3405252" y="1130767"/>
            <a:ext cx="6850911" cy="460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1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8" y="116632"/>
            <a:ext cx="8741644" cy="656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1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" y="0"/>
            <a:ext cx="9125227" cy="684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8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00090" cy="682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9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77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55" y="-29379"/>
            <a:ext cx="9173405" cy="687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0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9625" y="-1746877"/>
            <a:ext cx="6830948" cy="911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9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55705" y="1246318"/>
            <a:ext cx="6858000" cy="43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9951" y="1019306"/>
            <a:ext cx="6931873" cy="489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5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44000" cy="68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9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-623"/>
            <a:ext cx="9144000" cy="68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80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040" y="-1091040"/>
            <a:ext cx="696192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8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3120" y="853120"/>
            <a:ext cx="6819605" cy="511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90745" y="1414572"/>
            <a:ext cx="6858000" cy="402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9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" y="0"/>
            <a:ext cx="91463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7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21892" y="1048086"/>
            <a:ext cx="6858002" cy="47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7754" y="1241756"/>
            <a:ext cx="6876516" cy="435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0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6942" y="1146941"/>
            <a:ext cx="6865884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5902" y="1156098"/>
            <a:ext cx="6858002" cy="454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1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68464" y="1189545"/>
            <a:ext cx="6836919" cy="449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8"/>
          <a:stretch/>
        </p:blipFill>
        <p:spPr bwMode="auto">
          <a:xfrm rot="5400000">
            <a:off x="3375758" y="1143696"/>
            <a:ext cx="6890855" cy="464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6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56640" y="1129360"/>
            <a:ext cx="6858000" cy="459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65"/>
          <a:stretch/>
        </p:blipFill>
        <p:spPr bwMode="auto">
          <a:xfrm rot="5400000">
            <a:off x="3428999" y="1142999"/>
            <a:ext cx="6858000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7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38489" y="1147510"/>
            <a:ext cx="6858000" cy="45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40863" y="1159038"/>
            <a:ext cx="6834274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9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42"/>
            <a:ext cx="4572000" cy="685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3492" y="1168030"/>
            <a:ext cx="6831095" cy="450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2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9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" y="0"/>
            <a:ext cx="9117162" cy="683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2"/>
            <a:ext cx="9108597" cy="682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4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C:\Users\Раиса Николаевна\Desktop\съезд дошкольного работника Альбина\IMG_27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6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" y="8323"/>
            <a:ext cx="9131961" cy="684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39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117</Words>
  <Application>Microsoft Office PowerPoint</Application>
  <PresentationFormat>Экран (4:3)</PresentationFormat>
  <Paragraphs>17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Презентация PowerPoint</vt:lpstr>
      <vt:lpstr>Презентация PowerPoint</vt:lpstr>
      <vt:lpstr>Выставка  учебной и развивающей литературы, пособий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работы Всероссийского съезда работников дошкольного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 Николаевна</dc:creator>
  <cp:lastModifiedBy>Раиса Николаевна</cp:lastModifiedBy>
  <cp:revision>24</cp:revision>
  <cp:lastPrinted>2016-11-09T06:46:03Z</cp:lastPrinted>
  <dcterms:created xsi:type="dcterms:W3CDTF">2016-11-07T09:11:35Z</dcterms:created>
  <dcterms:modified xsi:type="dcterms:W3CDTF">2016-11-10T11:38:52Z</dcterms:modified>
</cp:coreProperties>
</file>